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_rels/slide1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presentation.xml" ContentType="application/vnd.openxmlformats-officedocument.presentationml.presentation.main+xml"/>
  <Override PartName="/ppt/_rels/presentation.xml.rels" ContentType="application/vnd.openxmlformats-package.relationships+xml"/>
  <Override PartName="/ppt/media/image5.png" ContentType="image/png"/>
  <Override PartName="/ppt/media/image4.png" ContentType="image/png"/>
  <Override PartName="/ppt/media/image3.png" ContentType="image/png"/>
  <Override PartName="/ppt/media/image1.png" ContentType="image/png"/>
  <Override PartName="/ppt/media/image8.png" ContentType="image/png"/>
  <Override PartName="/ppt/media/image9.png" ContentType="image/png"/>
  <Override PartName="/ppt/media/image7.png" ContentType="image/png"/>
  <Override PartName="/ppt/media/image2.png" ContentType="image/png"/>
  <Override PartName="/ppt/media/image6.png" ContentType="image/png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_rels/slideLayout5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0080625" cy="567055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</a:t>
            </a:r>
            <a:r>
              <a:rPr b="0" lang="en-US" sz="4400" spc="-1" strike="noStrike">
                <a:latin typeface="Arial"/>
              </a:rPr>
              <a:t>li</a:t>
            </a:r>
            <a:r>
              <a:rPr b="0" lang="en-US" sz="4400" spc="-1" strike="noStrike">
                <a:latin typeface="Arial"/>
              </a:rPr>
              <a:t>c</a:t>
            </a:r>
            <a:r>
              <a:rPr b="0" lang="en-US" sz="4400" spc="-1" strike="noStrike">
                <a:latin typeface="Arial"/>
              </a:rPr>
              <a:t>k </a:t>
            </a:r>
            <a:r>
              <a:rPr b="0" lang="en-US" sz="4400" spc="-1" strike="noStrike">
                <a:latin typeface="Arial"/>
              </a:rPr>
              <a:t>to </a:t>
            </a:r>
            <a:r>
              <a:rPr b="0" lang="en-US" sz="4400" spc="-1" strike="noStrike">
                <a:latin typeface="Arial"/>
              </a:rPr>
              <a:t>e</a:t>
            </a:r>
            <a:r>
              <a:rPr b="0" lang="en-US" sz="4400" spc="-1" strike="noStrike">
                <a:latin typeface="Arial"/>
              </a:rPr>
              <a:t>di</a:t>
            </a:r>
            <a:r>
              <a:rPr b="0" lang="en-US" sz="4400" spc="-1" strike="noStrike">
                <a:latin typeface="Arial"/>
              </a:rPr>
              <a:t>t </a:t>
            </a:r>
            <a:r>
              <a:rPr b="0" lang="en-US" sz="4400" spc="-1" strike="noStrike">
                <a:latin typeface="Arial"/>
              </a:rPr>
              <a:t>th</a:t>
            </a:r>
            <a:r>
              <a:rPr b="0" lang="en-US" sz="4400" spc="-1" strike="noStrike">
                <a:latin typeface="Arial"/>
              </a:rPr>
              <a:t>e </a:t>
            </a:r>
            <a:r>
              <a:rPr b="0" lang="en-US" sz="4400" spc="-1" strike="noStrike">
                <a:latin typeface="Arial"/>
              </a:rPr>
              <a:t>tit</a:t>
            </a:r>
            <a:r>
              <a:rPr b="0" lang="en-US" sz="4400" spc="-1" strike="noStrike">
                <a:latin typeface="Arial"/>
              </a:rPr>
              <a:t>le </a:t>
            </a:r>
            <a:r>
              <a:rPr b="0" lang="en-US" sz="4400" spc="-1" strike="noStrike">
                <a:latin typeface="Arial"/>
              </a:rPr>
              <a:t>te</a:t>
            </a:r>
            <a:r>
              <a:rPr b="0" lang="en-US" sz="4400" spc="-1" strike="noStrike">
                <a:latin typeface="Arial"/>
              </a:rPr>
              <a:t>xt </a:t>
            </a:r>
            <a:r>
              <a:rPr b="0" lang="en-US" sz="4400" spc="-1" strike="noStrike">
                <a:latin typeface="Arial"/>
              </a:rPr>
              <a:t>fo</a:t>
            </a:r>
            <a:r>
              <a:rPr b="0" lang="en-US" sz="4400" spc="-1" strike="noStrike">
                <a:latin typeface="Arial"/>
              </a:rPr>
              <a:t>r</a:t>
            </a:r>
            <a:r>
              <a:rPr b="0" lang="en-US" sz="4400" spc="-1" strike="noStrike">
                <a:latin typeface="Arial"/>
              </a:rPr>
              <a:t>m</a:t>
            </a:r>
            <a:r>
              <a:rPr b="0" lang="en-US" sz="4400" spc="-1" strike="noStrike">
                <a:latin typeface="Arial"/>
              </a:rPr>
              <a:t>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66DB3EB6-CA79-4D24-805C-9E6BE48439A7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" descr=""/>
          <p:cNvPicPr/>
          <p:nvPr/>
        </p:nvPicPr>
        <p:blipFill>
          <a:blip r:embed="rId1"/>
          <a:stretch/>
        </p:blipFill>
        <p:spPr>
          <a:xfrm>
            <a:off x="360" y="360"/>
            <a:ext cx="10079640" cy="5669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0079640" cy="5669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 descr=""/>
          <p:cNvPicPr/>
          <p:nvPr/>
        </p:nvPicPr>
        <p:blipFill>
          <a:blip r:embed="rId1"/>
          <a:stretch/>
        </p:blipFill>
        <p:spPr>
          <a:xfrm>
            <a:off x="0" y="360"/>
            <a:ext cx="10079640" cy="5669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0079640" cy="5669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0079640" cy="5669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" descr=""/>
          <p:cNvPicPr/>
          <p:nvPr/>
        </p:nvPicPr>
        <p:blipFill>
          <a:blip r:embed="rId1"/>
          <a:stretch/>
        </p:blipFill>
        <p:spPr>
          <a:xfrm>
            <a:off x="360" y="360"/>
            <a:ext cx="10079640" cy="5669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Shape 1"/>
          <p:cNvSpPr txBox="1"/>
          <p:nvPr/>
        </p:nvSpPr>
        <p:spPr>
          <a:xfrm>
            <a:off x="0" y="0"/>
            <a:ext cx="10079640" cy="5669640"/>
          </a:xfrm>
          <a:prstGeom prst="rect">
            <a:avLst/>
          </a:prstGeom>
          <a:blipFill rotWithShape="0">
            <a:blip r:embed="rId1"/>
            <a:stretch>
              <a:fillRect/>
            </a:stretch>
          </a:blipFill>
          <a:ln>
            <a:noFill/>
          </a:ln>
        </p:spPr>
        <p:txBody>
          <a:bodyPr lIns="90000" rIns="90000" tIns="45000" bIns="45000" anchor="ctr" anchorCtr="1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2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8" name="TextShape 2"/>
          <p:cNvSpPr txBox="1"/>
          <p:nvPr/>
        </p:nvSpPr>
        <p:spPr>
          <a:xfrm>
            <a:off x="2377440" y="182880"/>
            <a:ext cx="77796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Autofit/>
          </a:bodyPr>
          <a:p>
            <a:r>
              <a:rPr b="0" lang="en-US" sz="1800" spc="-1" strike="noStrike">
                <a:latin typeface="Arial"/>
              </a:rPr>
              <a:t>2018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" descr=""/>
          <p:cNvPicPr/>
          <p:nvPr/>
        </p:nvPicPr>
        <p:blipFill>
          <a:blip r:embed="rId1"/>
          <a:stretch/>
        </p:blipFill>
        <p:spPr>
          <a:xfrm>
            <a:off x="360" y="0"/>
            <a:ext cx="10079640" cy="5669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" descr=""/>
          <p:cNvPicPr/>
          <p:nvPr/>
        </p:nvPicPr>
        <p:blipFill>
          <a:blip r:embed="rId1"/>
          <a:stretch/>
        </p:blipFill>
        <p:spPr>
          <a:xfrm>
            <a:off x="360" y="360"/>
            <a:ext cx="10079640" cy="5669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Application>LibreOffice/6.3.3.2$Linux_X86_64 LibreOffice_project/30$Build-2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2019-11-19T19:34:57Z</dcterms:created>
  <dc:creator/>
  <dc:description/>
  <dc:language>en-US</dc:language>
  <cp:lastModifiedBy/>
  <dcterms:modified xsi:type="dcterms:W3CDTF">2019-11-19T20:04:17Z</dcterms:modified>
  <cp:revision>3</cp:revision>
  <dc:subject/>
  <dc:title/>
</cp:coreProperties>
</file>